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1" r:id="rId7"/>
    <p:sldId id="262" r:id="rId8"/>
    <p:sldId id="269" r:id="rId9"/>
    <p:sldId id="260" r:id="rId10"/>
    <p:sldId id="271" r:id="rId11"/>
    <p:sldId id="272" r:id="rId12"/>
    <p:sldId id="268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Gill Sans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65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79765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7339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8613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3117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2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>
            <a:spLocks noGrp="1"/>
          </p:cNvSpPr>
          <p:nvPr>
            <p:ph type="pic" idx="2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4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608984"/>
            <a:ext cx="9332146" cy="5249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Video Demonstration</a:t>
            </a:r>
            <a:endParaRPr dirty="0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2939796" y="2778840"/>
            <a:ext cx="6312044" cy="130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 err="1">
                <a:solidFill>
                  <a:srgbClr val="404040"/>
                </a:solidFill>
              </a:rPr>
              <a:t>Youtube</a:t>
            </a:r>
            <a:r>
              <a:rPr lang="en-US" dirty="0">
                <a:solidFill>
                  <a:srgbClr val="404040"/>
                </a:solidFill>
              </a:rPr>
              <a:t> link</a:t>
            </a:r>
            <a:endParaRPr dirty="0">
              <a:solidFill>
                <a:srgbClr val="404040"/>
              </a:solidFill>
            </a:endParaRPr>
          </a:p>
        </p:txBody>
      </p:sp>
      <p:pic>
        <p:nvPicPr>
          <p:cNvPr id="2" name="Project demo video">
            <a:hlinkClick r:id="" action="ppaction://media"/>
            <a:extLst>
              <a:ext uri="{FF2B5EF4-FFF2-40B4-BE49-F238E27FC236}">
                <a16:creationId xmlns:a16="http://schemas.microsoft.com/office/drawing/2014/main" id="{34A0C759-5F27-D7E8-F687-41A1519822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3813" y="1950580"/>
            <a:ext cx="6684010" cy="375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796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8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0"/>
            <a:ext cx="9332146" cy="524933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>
            <a:spLocks noGrp="1"/>
          </p:cNvSpPr>
          <p:nvPr>
            <p:ph type="subTitle" idx="1"/>
          </p:nvPr>
        </p:nvSpPr>
        <p:spPr>
          <a:xfrm>
            <a:off x="14157131" y="540029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02" name="Google Shape;202;p28"/>
          <p:cNvSpPr txBox="1">
            <a:spLocks noGrp="1"/>
          </p:cNvSpPr>
          <p:nvPr>
            <p:ph type="ctrTitle"/>
          </p:nvPr>
        </p:nvSpPr>
        <p:spPr>
          <a:xfrm>
            <a:off x="12658725" y="16628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endParaRPr/>
          </a:p>
        </p:txBody>
      </p:sp>
      <p:sp>
        <p:nvSpPr>
          <p:cNvPr id="203" name="Google Shape;203;p28"/>
          <p:cNvSpPr txBox="1"/>
          <p:nvPr/>
        </p:nvSpPr>
        <p:spPr>
          <a:xfrm>
            <a:off x="4108174" y="5604742"/>
            <a:ext cx="397565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Thank you!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/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8" name="Google Shape;118;p17"/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endParaRPr sz="3000">
              <a:solidFill>
                <a:srgbClr val="FFFFFF"/>
              </a:solidFill>
            </a:endParaRPr>
          </a:p>
        </p:txBody>
      </p:sp>
      <p:pic>
        <p:nvPicPr>
          <p:cNvPr id="119" name="Google Shape;119;p17" descr="A blue circle with a white figure running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6646" t="15854" r="22057" b="15872"/>
          <a:stretch/>
        </p:blipFill>
        <p:spPr>
          <a:xfrm>
            <a:off x="7437771" y="1313888"/>
            <a:ext cx="4249825" cy="423022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1074860" y="2095321"/>
            <a:ext cx="4829175" cy="2339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Bef>
                <a:spcPts val="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Christopher Shannon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Brian Del Carpio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Ian Wu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Simon Fraser University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CMPT 276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706062" y="1949450"/>
            <a:ext cx="8779512" cy="3660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Objective: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</a:t>
            </a:r>
            <a:r>
              <a:rPr lang="en-US" dirty="0">
                <a:solidFill>
                  <a:srgbClr val="404040"/>
                </a:solidFill>
              </a:rPr>
              <a:t>- Save users time when scheduling workouts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Give users consistency so they can see their daily activities from one app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Deliver an application to streamline the process of tracking workout schedules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Bridge between Strava and Google Calendar </a:t>
            </a:r>
            <a:endParaRPr dirty="0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Technologies and Process: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JavaScript/React, HTML, CSS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Agile Kanban SDLC</a:t>
            </a:r>
            <a:endParaRPr dirty="0"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804671" y="978776"/>
            <a:ext cx="6831105" cy="1174991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US" sz="2400" dirty="0"/>
              <a:t>CI/CD</a:t>
            </a:r>
            <a:endParaRPr sz="2400"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410134" y="2640692"/>
            <a:ext cx="7653813" cy="3255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CI: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- Regular code commits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- Tried using Docker for testing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CD: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- Assigning code reviewers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- Website testing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Benefits: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- Reduced risk of bugs deployed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- Avoiding stale Pull Requests</a:t>
            </a:r>
          </a:p>
        </p:txBody>
      </p:sp>
      <p:pic>
        <p:nvPicPr>
          <p:cNvPr id="136" name="Google Shape;136;p19" descr="Computer script on a screen"/>
          <p:cNvPicPr preferRelativeResize="0"/>
          <p:nvPr/>
        </p:nvPicPr>
        <p:blipFill rotWithShape="1">
          <a:blip r:embed="rId3">
            <a:alphaModFix/>
          </a:blip>
          <a:srcRect l="7448" r="47221" b="-1"/>
          <a:stretch/>
        </p:blipFill>
        <p:spPr>
          <a:xfrm>
            <a:off x="8421757" y="10"/>
            <a:ext cx="3770242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6911294" y="1416237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GOOGLE CALENDAR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6911294" y="3040768"/>
            <a:ext cx="4774200" cy="1867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1) Create Events in google calendar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2) Recall past Events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3) Store events title, date, time and description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000" dirty="0">
              <a:solidFill>
                <a:srgbClr val="3F3F3F"/>
              </a:solidFill>
            </a:endParaRPr>
          </a:p>
        </p:txBody>
      </p:sp>
      <p:pic>
        <p:nvPicPr>
          <p:cNvPr id="153" name="Google Shape;153;p21" descr="White calendar with a blue pen on top"/>
          <p:cNvPicPr preferRelativeResize="0"/>
          <p:nvPr/>
        </p:nvPicPr>
        <p:blipFill rotWithShape="1">
          <a:blip r:embed="rId3">
            <a:alphaModFix/>
          </a:blip>
          <a:srcRect l="49974" r="4722" b="-1"/>
          <a:stretch/>
        </p:blipFill>
        <p:spPr>
          <a:xfrm>
            <a:off x="20" y="10"/>
            <a:ext cx="663610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9" name="Google Shape;159;p22" descr="Person running on a bridg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7918" t="592" r="14379"/>
          <a:stretch/>
        </p:blipFill>
        <p:spPr>
          <a:xfrm>
            <a:off x="5315060" y="0"/>
            <a:ext cx="687693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258703" y="1408665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STRAVA 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61" name="Google Shape;161;p22"/>
          <p:cNvSpPr txBox="1"/>
          <p:nvPr/>
        </p:nvSpPr>
        <p:spPr>
          <a:xfrm>
            <a:off x="258746" y="3057118"/>
            <a:ext cx="4774200" cy="1826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1) Create Events in Strava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2) Recall past Events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3) Store the events, date, time and descriptions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PROJECT FEATURES</a:t>
            </a:r>
            <a:endParaRPr dirty="0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388822" y="2058831"/>
            <a:ext cx="6312044" cy="373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Plan Future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date and time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google calendar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See Upcoming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date and times of upcoming workouts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Input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distance and duration of workout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Strava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Recall Past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past workouts date times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93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4685817" y="76200"/>
            <a:ext cx="7537704" cy="6858000"/>
          </a:xfrm>
          <a:prstGeom prst="rect">
            <a:avLst/>
          </a:prstGeom>
          <a:solidFill>
            <a:schemeClr val="dk2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5440006" y="1022489"/>
            <a:ext cx="6029325" cy="4965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>
              <a:spcBef>
                <a:spcPts val="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Integration of Multiple APIs: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Successfully integrated Strava and Google Calendar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Enhanced the scheduling and tracking functionalities 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	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User Experience Optimization: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Intuitive and user-friendly interface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Simplifying processes for booking and managing workouts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lang="en-US"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Responsive Design: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Developed a responsive web design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Seamless experience across different platforms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lang="en-US"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Testing and Quality Assurance: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Rigorous testing ensured reliability and performance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Stable and bug-free Application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441649" y="1267744"/>
            <a:ext cx="3855895" cy="821643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 b="0" i="0" u="none" strike="noStrike" cap="none" dirty="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Project Takeaways</a:t>
            </a:r>
            <a:endParaRPr sz="2800" b="0" i="0" u="none" strike="noStrike" cap="none" dirty="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" name="Picture 2" descr="A light bulb with many circles drawn on it&#10;&#10;Description automatically generated">
            <a:extLst>
              <a:ext uri="{FF2B5EF4-FFF2-40B4-BE49-F238E27FC236}">
                <a16:creationId xmlns:a16="http://schemas.microsoft.com/office/drawing/2014/main" id="{4B07D641-0671-8296-A2AD-88C8ACB51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77" y="2750660"/>
            <a:ext cx="4030141" cy="24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293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507151" y="617994"/>
            <a:ext cx="6750899" cy="562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>
              <a:spcBef>
                <a:spcPts val="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API Integration Complexities: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Individual integrations were not straightforward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Combining integrations required detailed technical understanding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	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Cross-Platform Compatibility: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Significant challenges to maintain functionality and appearance 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  consistent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Performance Optimization: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Quick loading times and smooth performance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User Data Security: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Implementing extensive measures to protect sensitive data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lang="en-US"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</a:rPr>
              <a:t>Compliance and Legal Considerations: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</a:rPr>
              <a:t>     - Addressing legal and compliance aspects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</a:rPr>
              <a:t>     - User data, Third party API usage</a:t>
            </a:r>
          </a:p>
        </p:txBody>
      </p:sp>
      <p:sp>
        <p:nvSpPr>
          <p:cNvPr id="146" name="Google Shape;146;p20"/>
          <p:cNvSpPr txBox="1"/>
          <p:nvPr/>
        </p:nvSpPr>
        <p:spPr>
          <a:xfrm>
            <a:off x="7936902" y="1281025"/>
            <a:ext cx="3855895" cy="821643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 b="0" i="0" u="none" strike="noStrike" cap="none" dirty="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Challenges</a:t>
            </a:r>
            <a:endParaRPr sz="2800" b="0" i="0" u="none" strike="noStrike" cap="none" dirty="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" name="Picture 2" descr="A hand on a chalkboard&#10;&#10;Description automatically generated">
            <a:extLst>
              <a:ext uri="{FF2B5EF4-FFF2-40B4-BE49-F238E27FC236}">
                <a16:creationId xmlns:a16="http://schemas.microsoft.com/office/drawing/2014/main" id="{0C3AFEAA-87C7-F4B2-0BBC-E9AD88A74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470" y="2747063"/>
            <a:ext cx="4078757" cy="271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49819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406</Words>
  <Application>Microsoft Office PowerPoint</Application>
  <PresentationFormat>Widescreen</PresentationFormat>
  <Paragraphs>90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</vt:lpstr>
      <vt:lpstr>Parcel</vt:lpstr>
      <vt:lpstr>Parcel</vt:lpstr>
      <vt:lpstr>PowerPoint Presentation</vt:lpstr>
      <vt:lpstr>PowerPoint Presentation</vt:lpstr>
      <vt:lpstr>PROJECT OVERVIEW</vt:lpstr>
      <vt:lpstr>CI/CD</vt:lpstr>
      <vt:lpstr>GOOGLE CALENDAR API</vt:lpstr>
      <vt:lpstr>STRAVA  API</vt:lpstr>
      <vt:lpstr>PROJECT FEATURES</vt:lpstr>
      <vt:lpstr>PowerPoint Presentation</vt:lpstr>
      <vt:lpstr>PowerPoint Presentation</vt:lpstr>
      <vt:lpstr>Video Demonstration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Brian Del Carpio</cp:lastModifiedBy>
  <cp:revision>5</cp:revision>
  <dcterms:modified xsi:type="dcterms:W3CDTF">2023-11-26T21:27:57Z</dcterms:modified>
</cp:coreProperties>
</file>